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409"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405" r:id="rId142"/>
    <p:sldId id="389" r:id="rId143"/>
    <p:sldId id="395" r:id="rId144"/>
    <p:sldId id="396" r:id="rId145"/>
    <p:sldId id="399" r:id="rId146"/>
    <p:sldId id="400" r:id="rId147"/>
    <p:sldId id="402" r:id="rId148"/>
    <p:sldId id="403" r:id="rId149"/>
    <p:sldId id="404" r:id="rId150"/>
    <p:sldId id="406" r:id="rId151"/>
    <p:sldId id="407" r:id="rId152"/>
    <p:sldId id="408" r:id="rId153"/>
    <p:sldId id="410" r:id="rId154"/>
    <p:sldId id="411" r:id="rId15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6041" autoAdjust="0"/>
  </p:normalViewPr>
  <p:slideViewPr>
    <p:cSldViewPr>
      <p:cViewPr varScale="1">
        <p:scale>
          <a:sx n="59" d="100"/>
          <a:sy n="59" d="100"/>
        </p:scale>
        <p:origin x="-1996" y="-72"/>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53" Type="http://schemas.openxmlformats.org/officeDocument/2006/relationships/slide" Target="slides/slide152.xml"/><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commentAuthors" Target="commentAuthor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2018/5/31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150</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2018/5/31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2018/5/31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2018/5/31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2018/5/31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2.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4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52.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2.emf"/></Relationships>
</file>

<file path=ppt/slides/_rels/slide153.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1.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emf"/><Relationship Id="rId9" Type="http://schemas.openxmlformats.org/officeDocument/2006/relationships/image" Target="../media/image82.tiff"/></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73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Set&lt;</a:t>
                      </a:r>
                      <a:r>
                        <a:rPr kumimoji="1" lang="en-US" altLang="ja-JP" dirty="0" err="1" smtClean="0"/>
                        <a:t>int</a:t>
                      </a:r>
                      <a:r>
                        <a:rPr kumimoji="1" lang="en-US" altLang="ja-JP" dirty="0" smtClean="0"/>
                        <a:t>&gt;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自动排序，内容不能重复</a:t>
                      </a:r>
                      <a:endParaRPr kumimoji="1" lang="ja-JP"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Map&lt;key, value&gt;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smtClean="0">
                          <a:solidFill>
                            <a:schemeClr val="dk1"/>
                          </a:solidFill>
                          <a:effectLst/>
                          <a:latin typeface="+mn-lt"/>
                          <a:ea typeface="+mn-ea"/>
                          <a:cs typeface="+mn-cs"/>
                        </a:rPr>
                        <a:t>std</a:t>
                      </a:r>
                      <a:r>
                        <a:rPr kumimoji="1" lang="en-US" altLang="ja-JP" sz="1800" b="0" i="0" kern="1200" dirty="0" smtClean="0">
                          <a:solidFill>
                            <a:schemeClr val="dk1"/>
                          </a:solidFill>
                          <a:effectLst/>
                          <a:latin typeface="+mn-lt"/>
                          <a:ea typeface="+mn-ea"/>
                          <a:cs typeface="+mn-cs"/>
                        </a:rPr>
                        <a:t>::map</a:t>
                      </a:r>
                      <a:r>
                        <a:rPr kumimoji="1" lang="ja-JP" altLang="en-US" sz="1800" b="0" i="0" kern="1200" dirty="0" smtClean="0">
                          <a:solidFill>
                            <a:schemeClr val="dk1"/>
                          </a:solidFill>
                          <a:effectLst/>
                          <a:latin typeface="+mn-lt"/>
                          <a:ea typeface="+mn-ea"/>
                          <a:cs typeface="+mn-cs"/>
                        </a:rPr>
                        <a:t>とは</a:t>
                      </a:r>
                      <a:r>
                        <a:rPr kumimoji="1" lang="en-US" altLang="ja-JP" sz="1800" b="0" i="0" kern="1200" dirty="0" smtClean="0">
                          <a:solidFill>
                            <a:schemeClr val="dk1"/>
                          </a:solidFill>
                          <a:effectLst/>
                          <a:latin typeface="+mn-lt"/>
                          <a:ea typeface="+mn-ea"/>
                          <a:cs typeface="+mn-cs"/>
                        </a:rPr>
                        <a:t>C++</a:t>
                      </a:r>
                      <a:r>
                        <a:rPr kumimoji="1" lang="ja-JP" altLang="en-US" sz="1800" b="0" i="0" kern="1200" dirty="0" smtClean="0">
                          <a:solidFill>
                            <a:schemeClr val="dk1"/>
                          </a:solidFill>
                          <a:effectLst/>
                          <a:latin typeface="+mn-lt"/>
                          <a:ea typeface="+mn-ea"/>
                          <a:cs typeface="+mn-cs"/>
                        </a:rPr>
                        <a:t>標準ライブラリに用意された</a:t>
                      </a:r>
                      <a:r>
                        <a:rPr kumimoji="1" lang="ja-JP" altLang="en-US" sz="1800" b="1" i="0" kern="1200" dirty="0" smtClean="0">
                          <a:solidFill>
                            <a:srgbClr val="FF0000"/>
                          </a:solidFill>
                          <a:effectLst/>
                          <a:latin typeface="+mn-lt"/>
                          <a:ea typeface="+mn-ea"/>
                          <a:cs typeface="+mn-cs"/>
                        </a:rPr>
                        <a:t>平衡二分木</a:t>
                      </a:r>
                      <a:r>
                        <a:rPr kumimoji="1" lang="en-US" altLang="ja-JP" sz="1800" b="0" i="0" kern="1200" dirty="0" smtClean="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smtClean="0">
                          <a:solidFill>
                            <a:schemeClr val="dk1"/>
                          </a:solidFill>
                          <a:effectLst/>
                          <a:latin typeface="+mn-lt"/>
                          <a:ea typeface="+mn-ea"/>
                          <a:cs typeface="+mn-cs"/>
                        </a:rPr>
                        <a:t>与</a:t>
                      </a:r>
                      <a:r>
                        <a:rPr kumimoji="1" lang="en-US" altLang="zh-CN" sz="1800" b="0" i="0" kern="1200" dirty="0" err="1" smtClean="0">
                          <a:solidFill>
                            <a:schemeClr val="dk1"/>
                          </a:solidFill>
                          <a:effectLst/>
                          <a:latin typeface="+mn-lt"/>
                          <a:ea typeface="+mn-ea"/>
                          <a:cs typeface="+mn-cs"/>
                        </a:rPr>
                        <a:t>unordered_map</a:t>
                      </a:r>
                      <a:r>
                        <a:rPr kumimoji="1" lang="zh-CN" altLang="en-US" sz="1800" b="0" i="0" kern="1200" dirty="0" smtClean="0">
                          <a:solidFill>
                            <a:schemeClr val="dk1"/>
                          </a:solidFill>
                          <a:effectLst/>
                          <a:latin typeface="+mn-lt"/>
                          <a:ea typeface="+mn-ea"/>
                          <a:cs typeface="+mn-cs"/>
                        </a:rPr>
                        <a:t>相比，查找速度会慢</a:t>
                      </a:r>
                      <a:endParaRPr kumimoji="1" lang="ja-JP" altLang="en-US" dirty="0"/>
                    </a:p>
                  </a:txBody>
                  <a:tcPr/>
                </a:tc>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Why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Tree>
    <p:extLst>
      <p:ext uri="{BB962C8B-B14F-4D97-AF65-F5344CB8AC3E}">
        <p14:creationId xmlns:p14="http://schemas.microsoft.com/office/powerpoint/2010/main" val="10942832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319"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56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6740307"/>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endParaRPr lang="en-US" altLang="zh-CN" dirty="0"/>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26630C2A-8A59-46A6-8254-42CB992CF111}"/>
              </a:ext>
            </a:extLst>
          </p:cNvPr>
          <p:cNvSpPr txBox="1"/>
          <p:nvPr/>
        </p:nvSpPr>
        <p:spPr>
          <a:xfrm>
            <a:off x="-3053" y="0"/>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302588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92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19323</TotalTime>
  <Words>26998</Words>
  <Application>Microsoft Office PowerPoint</Application>
  <PresentationFormat>画面に合わせる (4:3)</PresentationFormat>
  <Paragraphs>2967</Paragraphs>
  <Slides>154</Slides>
  <Notes>7</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154</vt:i4>
      </vt:variant>
    </vt:vector>
  </HeadingPairs>
  <TitlesOfParts>
    <vt:vector size="159"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2428</cp:revision>
  <dcterms:created xsi:type="dcterms:W3CDTF">2016-01-14T23:49:10Z</dcterms:created>
  <dcterms:modified xsi:type="dcterms:W3CDTF">2018-05-31T01:45:02Z</dcterms:modified>
</cp:coreProperties>
</file>